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950" r:id="rId2"/>
    <p:sldId id="1416" r:id="rId3"/>
    <p:sldId id="421" r:id="rId4"/>
    <p:sldId id="542" r:id="rId5"/>
    <p:sldId id="1297" r:id="rId6"/>
    <p:sldId id="1298" r:id="rId7"/>
    <p:sldId id="1299" r:id="rId8"/>
    <p:sldId id="1300" r:id="rId9"/>
    <p:sldId id="1301" r:id="rId10"/>
    <p:sldId id="1233" r:id="rId11"/>
    <p:sldId id="1234" r:id="rId12"/>
    <p:sldId id="1235" r:id="rId13"/>
    <p:sldId id="1236" r:id="rId14"/>
    <p:sldId id="1237" r:id="rId15"/>
    <p:sldId id="1238" r:id="rId16"/>
    <p:sldId id="1239" r:id="rId17"/>
    <p:sldId id="1240" r:id="rId18"/>
    <p:sldId id="1499" r:id="rId19"/>
    <p:sldId id="1501" r:id="rId20"/>
    <p:sldId id="519" r:id="rId21"/>
    <p:sldId id="1502" r:id="rId22"/>
    <p:sldId id="1503" r:id="rId23"/>
    <p:sldId id="1504" r:id="rId24"/>
    <p:sldId id="524" r:id="rId25"/>
    <p:sldId id="523" r:id="rId26"/>
    <p:sldId id="1209" r:id="rId27"/>
    <p:sldId id="1210" r:id="rId28"/>
    <p:sldId id="1211" r:id="rId29"/>
    <p:sldId id="1212" r:id="rId30"/>
    <p:sldId id="1213" r:id="rId31"/>
    <p:sldId id="1214" r:id="rId32"/>
    <p:sldId id="1215" r:id="rId33"/>
    <p:sldId id="1216" r:id="rId34"/>
    <p:sldId id="1217" r:id="rId35"/>
    <p:sldId id="518" r:id="rId36"/>
    <p:sldId id="522" r:id="rId37"/>
    <p:sldId id="520" r:id="rId38"/>
    <p:sldId id="521" r:id="rId39"/>
    <p:sldId id="1500" r:id="rId40"/>
    <p:sldId id="954" r:id="rId41"/>
    <p:sldId id="1480" r:id="rId42"/>
    <p:sldId id="1411" r:id="rId43"/>
    <p:sldId id="1408" r:id="rId44"/>
    <p:sldId id="1485" r:id="rId45"/>
    <p:sldId id="1484" r:id="rId46"/>
    <p:sldId id="1498" r:id="rId47"/>
    <p:sldId id="1410" r:id="rId48"/>
    <p:sldId id="1281" r:id="rId49"/>
    <p:sldId id="1339" r:id="rId50"/>
    <p:sldId id="946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421"/>
            <p14:sldId id="542"/>
            <p14:sldId id="1297"/>
            <p14:sldId id="1298"/>
            <p14:sldId id="1299"/>
            <p14:sldId id="1300"/>
            <p14:sldId id="1301"/>
            <p14:sldId id="1233"/>
            <p14:sldId id="1234"/>
            <p14:sldId id="1235"/>
            <p14:sldId id="1236"/>
            <p14:sldId id="1237"/>
            <p14:sldId id="1238"/>
            <p14:sldId id="1239"/>
            <p14:sldId id="1240"/>
            <p14:sldId id="1499"/>
            <p14:sldId id="1501"/>
            <p14:sldId id="519"/>
            <p14:sldId id="1502"/>
            <p14:sldId id="1503"/>
            <p14:sldId id="1504"/>
            <p14:sldId id="524"/>
            <p14:sldId id="523"/>
            <p14:sldId id="1209"/>
            <p14:sldId id="1210"/>
            <p14:sldId id="1211"/>
            <p14:sldId id="1212"/>
            <p14:sldId id="1213"/>
            <p14:sldId id="1214"/>
            <p14:sldId id="1215"/>
            <p14:sldId id="1216"/>
            <p14:sldId id="1217"/>
            <p14:sldId id="518"/>
            <p14:sldId id="522"/>
            <p14:sldId id="520"/>
            <p14:sldId id="521"/>
            <p14:sldId id="1500"/>
            <p14:sldId id="954"/>
            <p14:sldId id="1480"/>
            <p14:sldId id="1411"/>
            <p14:sldId id="1408"/>
            <p14:sldId id="1485"/>
            <p14:sldId id="1484"/>
            <p14:sldId id="1498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31" autoAdjust="0"/>
    <p:restoredTop sz="82242" autoAdjust="0"/>
  </p:normalViewPr>
  <p:slideViewPr>
    <p:cSldViewPr>
      <p:cViewPr varScale="1">
        <p:scale>
          <a:sx n="91" d="100"/>
          <a:sy n="91" d="100"/>
        </p:scale>
        <p:origin x="1764" y="78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23/02/2026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39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245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963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D7FB5-B4E3-A3E3-D6E5-EA5711F83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EA59D-4940-EB6F-902B-4624D883B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D40B8E-2584-9E65-B3C8-10F1F9EA3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0354E-F3A0-92D5-6C53-E54045D105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8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403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7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89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02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877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90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027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29th February 2026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 Come To The Altar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7051511</a:t>
            </a: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 | Wade Joye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2015 Music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512451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Are you hurting and broken within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Overwhelmed by the weight of your sin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Have you come to the end of yourself</a:t>
            </a:r>
          </a:p>
          <a:p>
            <a:r>
              <a:rPr lang="en-GB" sz="3600" dirty="0">
                <a:solidFill>
                  <a:schemeClr val="bg1"/>
                </a:solidFill>
              </a:rPr>
              <a:t>Do you thirst for a drink from the well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683240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precious blood of Jesus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90885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Leave behind your regrets and mistakes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today there's no reason to wait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Bring your sorrows and trade them for joy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ashes a new life is born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658786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precious blood of Jesus Christ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341193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Oh what a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Isn't he wonderful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alleluia Christ is risen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Bow down before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Lord of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alleluia Christ is risen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4089763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precious blood of Jesus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1628447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Bear your cross as you wait for the crown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Tell the world of the treasure you've found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848500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59D4C-4AB9-E9EF-E3F2-4C706986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7D5EC-951C-FC83-BCA7-019A10AD8ECD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72CF42-B8C6-561E-39F6-C9061086E74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BD0929-9B99-002D-FE3E-9A91A954D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59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Endless 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7183423</a:t>
            </a:r>
          </a:p>
          <a:p>
            <a:r>
              <a:rPr lang="en-GB" sz="1200" dirty="0">
                <a:solidFill>
                  <a:schemeClr val="bg1"/>
                </a:solidFill>
              </a:rPr>
              <a:t>Charity Gayle | Crystal Yates | David Gentiles | Ryan Kennedy | Steven Musso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2021 Brother Gayle Hymnal; Come Up Kings Publishing; Awaken Love Music; </a:t>
            </a:r>
            <a:r>
              <a:rPr lang="en-GB" sz="1200" dirty="0" err="1">
                <a:solidFill>
                  <a:schemeClr val="bg1"/>
                </a:solidFill>
              </a:rPr>
              <a:t>ComissionMusic</a:t>
            </a:r>
            <a:r>
              <a:rPr lang="en-GB" sz="1200" dirty="0">
                <a:solidFill>
                  <a:schemeClr val="bg1"/>
                </a:solidFill>
              </a:rPr>
              <a:t>; Steven Musso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027613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can’t wait for eternity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Join the song they're already singing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are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Just to bow down before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Your face I’ll cry out because You’re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502703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432048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King of Kings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Majesty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65095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Standing with those who have heard well done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Proclaiming forever that You’re the One who’s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Faithful </a:t>
            </a:r>
            <a:r>
              <a:rPr lang="en-GB" sz="3600" dirty="0" err="1">
                <a:solidFill>
                  <a:schemeClr val="bg1"/>
                </a:solidFill>
              </a:rPr>
              <a:t>faithful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faithful</a:t>
            </a:r>
            <a:r>
              <a:rPr lang="en-GB" sz="3600" dirty="0">
                <a:solidFill>
                  <a:schemeClr val="bg1"/>
                </a:solidFill>
              </a:rPr>
              <a:t> are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can we give You but endless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heavens roar as we shout Your name 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r>
              <a:rPr lang="en-GB" sz="3600" dirty="0">
                <a:solidFill>
                  <a:schemeClr val="bg1"/>
                </a:solidFill>
              </a:rPr>
              <a:t> You are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878598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King of Kings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Majesty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23061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69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Another glimpse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once more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(forever)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491371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King of Kings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Majesty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09037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All Hail King Jesus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7097216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Jeremy Riddle | Peter Mattis | Ran Jackson | </a:t>
            </a:r>
            <a:r>
              <a:rPr lang="en-GB" sz="1200" dirty="0" err="1">
                <a:solidFill>
                  <a:schemeClr val="bg1"/>
                </a:solidFill>
              </a:rPr>
              <a:t>Steffany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Gretzinger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Richmond Park Publishing; Bethel Music Publishing; Jeremy Riddle Music Designee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844124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was a moment when the lights went out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When death had claimed its victory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King of Love had given up His life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darkest day in history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76426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on a cross they made for sinners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every curse His blood atoned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One final breath and it was finished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But not the end we could have known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3091649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the earth began to shake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the veil was torn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What sacrifice was made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As the heavens roared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3668596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Living Hope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7106807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Johnson | Phil Wickham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2017 Phil Wickham Music; Simply Global Songs; Sing My Songs; Bethel Music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17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Lord of Heaven and earth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Savior of the world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637745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was a moment when the sky lit up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 flash of light breaking through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When all was lost He crossed eternity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King of life was on the move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649178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in a dark cold tomb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Where our Lord was laid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One miraculous breath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we're forever changed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3697029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Let every knee come bow before the King of Kings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Let every tongue confess that He is Lord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Lift up your shout let us join with all of Heaven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Cry out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3109910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Lord of Heaven and earth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Savior of the world</a:t>
            </a:r>
          </a:p>
          <a:p>
            <a:pPr>
              <a:spcBef>
                <a:spcPts val="600"/>
              </a:spcBef>
            </a:pP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585616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King Of Kings Majesty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1581778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Jarrod Cooper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1996 Sovereign Lifestyle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King of kings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of heaven living in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Gentle Saviour closest friend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 </a:t>
            </a:r>
            <a:r>
              <a:rPr lang="en-GB" sz="3600" dirty="0" err="1">
                <a:solidFill>
                  <a:schemeClr val="bg1"/>
                </a:solidFill>
              </a:rPr>
              <a:t>deliv'rer</a:t>
            </a:r>
            <a:r>
              <a:rPr lang="en-GB" sz="3600" dirty="0">
                <a:solidFill>
                  <a:schemeClr val="bg1"/>
                </a:solidFill>
              </a:rPr>
              <a:t> beginning and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within me falls at Your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200358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majesty I can but bow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lay my all before You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royal robes I don't deserve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live to serve Your majesty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Earth and </a:t>
            </a:r>
            <a:r>
              <a:rPr lang="en-GB" sz="3600" dirty="0" err="1">
                <a:solidFill>
                  <a:schemeClr val="bg1"/>
                </a:solidFill>
              </a:rPr>
              <a:t>heav'n</a:t>
            </a:r>
            <a:r>
              <a:rPr lang="en-GB" sz="3600" dirty="0">
                <a:solidFill>
                  <a:schemeClr val="bg1"/>
                </a:solidFill>
              </a:rPr>
              <a:t> worship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Love eternal faithful and true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bought the nations ransomed souls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Brought this sinner near to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within me cries out in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661379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736FE-7E44-4DF7-F873-3C8AC234F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9403651-3555-EA94-4282-29C2CE40B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majesty I can but bow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lay my all before You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royal robes I don't deserve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live to serve Your majesty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C959A-86FB-B2FE-6C45-85337B21E40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361053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How great the chasm that lay between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high the mountain I could not climb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desperation I turned to heaven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spoke Your name into the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through the darkness Your loving-kindness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Tore through the shadows of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work is finished the end is written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006420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02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7A743-F35F-A2F4-2784-A54B531D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12" y="836712"/>
            <a:ext cx="7470576" cy="528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3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13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30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27EFA-E6BD-5ACE-62D5-BA42A2F28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D85701AC-BD6B-DAEA-6670-E3BB42B427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A08A6-61DB-3C85-1325-B835B72B3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13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EDD8D-3F2D-160B-109A-4F25FC3B5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9CED0D5-B4BC-7981-B77B-625D788E74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323BA-F4F5-5091-D8C5-1E90AFF9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30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24C9B-D1DF-3AF9-AAAF-42350B1E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BC5D1EC8-AEDF-DD14-8216-11E0BC9AFA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2A7B7-CF6E-9F42-43FB-AADA21741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3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AC1F9C-7D07-CC4A-86C6-42449AE43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could imagine so great a mercy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heart could fathom such boundless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God of ages stepped down from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wear my sin and bear my shame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cross has spoken I am forgiven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kings calls me His 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Beautiful Savior I’m Yours forever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41848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us all.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And….</a:t>
            </a: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2C9E-0DDB-E095-534E-8D05553B6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C819907-44A5-A66D-451D-F92ED8D0B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Hallelujah praise the One who set me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 death has lost its grip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broken every chain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salvation in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C2985-B6E8-BA68-5169-4B3ACB1EA4E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95486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9F7B2-4602-6EF0-B4EB-2BD0A07F5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AB30DE-FCD0-AA06-77E0-7AE563943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Then came the morning that sealed the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buried body began to breathe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Out of the silence the Roaring Lion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Declared the grave has no claim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Yours is the victory whoa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212E5-B969-500E-6FD6-CC860886001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064188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C08D5-384F-902F-6475-F4241A93D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E647D1-B41A-EB35-577B-BDEAFA2B6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Hallelujah praise the One who set me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 death has lost its grip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broken every chain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salvation in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C01AA-7DF6-22A8-9641-482110AFDF1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91498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E3017-7AC2-625C-E37B-D4AB48EF9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F7C7DF-531C-F5EB-9D43-95359D8D0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God You are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0B26D-8919-A799-7C0A-65B8DE5FF4E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616943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6247</TotalTime>
  <Words>1242</Words>
  <Application>Microsoft Office PowerPoint</Application>
  <PresentationFormat>On-screen Show (4:3)</PresentationFormat>
  <Paragraphs>226</Paragraphs>
  <Slides>50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253</cp:revision>
  <dcterms:created xsi:type="dcterms:W3CDTF">2024-09-27T16:56:29Z</dcterms:created>
  <dcterms:modified xsi:type="dcterms:W3CDTF">2026-02-23T21:56:47Z</dcterms:modified>
</cp:coreProperties>
</file>